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3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1DF577-0F40-420B-A55C-E439B2345A9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38923397-CE90-43CA-B7CA-2A3A627F9189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궁서체" pitchFamily="17" charset="-127"/>
              <a:ea typeface="궁서체" pitchFamily="17" charset="-127"/>
            </a:rPr>
            <a:t>주파수</a:t>
          </a:r>
          <a:endParaRPr lang="ko-KR" altLang="en-US" dirty="0">
            <a:latin typeface="궁서체" pitchFamily="17" charset="-127"/>
            <a:ea typeface="궁서체" pitchFamily="17" charset="-127"/>
          </a:endParaRPr>
        </a:p>
      </dgm:t>
    </dgm:pt>
    <dgm:pt modelId="{0F68BB90-5FFA-4AC6-A07D-F793A6C5A9F3}" type="parTrans" cxnId="{73551A43-DA6F-4239-A8D8-7785236B309E}">
      <dgm:prSet/>
      <dgm:spPr/>
      <dgm:t>
        <a:bodyPr/>
        <a:lstStyle/>
        <a:p>
          <a:pPr latinLnBrk="1"/>
          <a:endParaRPr lang="ko-KR" altLang="en-US">
            <a:latin typeface="궁서체" pitchFamily="17" charset="-127"/>
            <a:ea typeface="궁서체" pitchFamily="17" charset="-127"/>
          </a:endParaRPr>
        </a:p>
      </dgm:t>
    </dgm:pt>
    <dgm:pt modelId="{98F96BBA-2FE1-42BD-B43D-47D6B5BB1B83}" type="sibTrans" cxnId="{73551A43-DA6F-4239-A8D8-7785236B309E}">
      <dgm:prSet/>
      <dgm:spPr/>
      <dgm:t>
        <a:bodyPr/>
        <a:lstStyle/>
        <a:p>
          <a:pPr latinLnBrk="1"/>
          <a:endParaRPr lang="ko-KR" altLang="en-US">
            <a:latin typeface="궁서체" pitchFamily="17" charset="-127"/>
            <a:ea typeface="궁서체" pitchFamily="17" charset="-127"/>
          </a:endParaRPr>
        </a:p>
      </dgm:t>
    </dgm:pt>
    <dgm:pt modelId="{3AC75712-B2A3-4BF4-A23B-FEA83EF3E089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궁서체" pitchFamily="17" charset="-127"/>
              <a:ea typeface="궁서체" pitchFamily="17" charset="-127"/>
            </a:rPr>
            <a:t>생각</a:t>
          </a:r>
          <a:endParaRPr lang="ko-KR" altLang="en-US" dirty="0">
            <a:latin typeface="궁서체" pitchFamily="17" charset="-127"/>
            <a:ea typeface="궁서체" pitchFamily="17" charset="-127"/>
          </a:endParaRPr>
        </a:p>
      </dgm:t>
    </dgm:pt>
    <dgm:pt modelId="{9E534944-31D1-4FF0-8BEE-F07893A46BEB}" type="parTrans" cxnId="{6AD6C291-7E9A-4110-9766-ACC2E70B8FC1}">
      <dgm:prSet/>
      <dgm:spPr/>
      <dgm:t>
        <a:bodyPr/>
        <a:lstStyle/>
        <a:p>
          <a:pPr latinLnBrk="1"/>
          <a:endParaRPr lang="ko-KR" altLang="en-US">
            <a:latin typeface="궁서체" pitchFamily="17" charset="-127"/>
            <a:ea typeface="궁서체" pitchFamily="17" charset="-127"/>
          </a:endParaRPr>
        </a:p>
      </dgm:t>
    </dgm:pt>
    <dgm:pt modelId="{E912E032-ABB6-4D6B-AC86-A932DB86792E}" type="sibTrans" cxnId="{6AD6C291-7E9A-4110-9766-ACC2E70B8FC1}">
      <dgm:prSet/>
      <dgm:spPr/>
      <dgm:t>
        <a:bodyPr/>
        <a:lstStyle/>
        <a:p>
          <a:pPr latinLnBrk="1"/>
          <a:endParaRPr lang="ko-KR" altLang="en-US">
            <a:latin typeface="궁서체" pitchFamily="17" charset="-127"/>
            <a:ea typeface="궁서체" pitchFamily="17" charset="-127"/>
          </a:endParaRPr>
        </a:p>
      </dgm:t>
    </dgm:pt>
    <dgm:pt modelId="{1E84B158-DFE3-4DA3-ACEF-47E796E44BCD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궁서체" pitchFamily="17" charset="-127"/>
              <a:ea typeface="궁서체" pitchFamily="17" charset="-127"/>
            </a:rPr>
            <a:t>생명력</a:t>
          </a:r>
          <a:endParaRPr lang="ko-KR" altLang="en-US" dirty="0">
            <a:latin typeface="궁서체" pitchFamily="17" charset="-127"/>
            <a:ea typeface="궁서체" pitchFamily="17" charset="-127"/>
          </a:endParaRPr>
        </a:p>
      </dgm:t>
    </dgm:pt>
    <dgm:pt modelId="{5A82C11B-DF6C-4178-B43D-0E48908F45CF}" type="parTrans" cxnId="{01E1C193-300F-47B6-95BF-522720B3CBBD}">
      <dgm:prSet/>
      <dgm:spPr/>
      <dgm:t>
        <a:bodyPr/>
        <a:lstStyle/>
        <a:p>
          <a:pPr latinLnBrk="1"/>
          <a:endParaRPr lang="ko-KR" altLang="en-US">
            <a:latin typeface="궁서체" pitchFamily="17" charset="-127"/>
            <a:ea typeface="궁서체" pitchFamily="17" charset="-127"/>
          </a:endParaRPr>
        </a:p>
      </dgm:t>
    </dgm:pt>
    <dgm:pt modelId="{07682CB5-74C0-45D6-8A9F-C2A73A61EA47}" type="sibTrans" cxnId="{01E1C193-300F-47B6-95BF-522720B3CBBD}">
      <dgm:prSet/>
      <dgm:spPr/>
      <dgm:t>
        <a:bodyPr/>
        <a:lstStyle/>
        <a:p>
          <a:pPr latinLnBrk="1"/>
          <a:endParaRPr lang="ko-KR" altLang="en-US">
            <a:latin typeface="궁서체" pitchFamily="17" charset="-127"/>
            <a:ea typeface="궁서체" pitchFamily="17" charset="-127"/>
          </a:endParaRPr>
        </a:p>
      </dgm:t>
    </dgm:pt>
    <dgm:pt modelId="{BB78A2A2-72BC-4714-AD90-FC7596FCCC64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궁서체" pitchFamily="17" charset="-127"/>
              <a:ea typeface="궁서체" pitchFamily="17" charset="-127"/>
            </a:rPr>
            <a:t>우주</a:t>
          </a:r>
          <a:endParaRPr lang="ko-KR" altLang="en-US" dirty="0">
            <a:latin typeface="궁서체" pitchFamily="17" charset="-127"/>
            <a:ea typeface="궁서체" pitchFamily="17" charset="-127"/>
          </a:endParaRPr>
        </a:p>
      </dgm:t>
    </dgm:pt>
    <dgm:pt modelId="{DDF2281A-1871-4A1C-996F-4E1988BC7387}" type="parTrans" cxnId="{41678A2E-0E0C-42FF-B18F-4802854EA30B}">
      <dgm:prSet/>
      <dgm:spPr/>
      <dgm:t>
        <a:bodyPr/>
        <a:lstStyle/>
        <a:p>
          <a:pPr latinLnBrk="1"/>
          <a:endParaRPr lang="ko-KR" altLang="en-US">
            <a:latin typeface="궁서체" pitchFamily="17" charset="-127"/>
            <a:ea typeface="궁서체" pitchFamily="17" charset="-127"/>
          </a:endParaRPr>
        </a:p>
      </dgm:t>
    </dgm:pt>
    <dgm:pt modelId="{28A763A4-EC2A-44AA-8872-5C67BF690400}" type="sibTrans" cxnId="{41678A2E-0E0C-42FF-B18F-4802854EA30B}">
      <dgm:prSet/>
      <dgm:spPr/>
      <dgm:t>
        <a:bodyPr/>
        <a:lstStyle/>
        <a:p>
          <a:pPr latinLnBrk="1"/>
          <a:endParaRPr lang="ko-KR" altLang="en-US">
            <a:latin typeface="궁서체" pitchFamily="17" charset="-127"/>
            <a:ea typeface="궁서체" pitchFamily="17" charset="-127"/>
          </a:endParaRPr>
        </a:p>
      </dgm:t>
    </dgm:pt>
    <dgm:pt modelId="{4E3BA4DA-544C-4785-8D6D-3C7E7EA51C38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궁서체" pitchFamily="17" charset="-127"/>
              <a:ea typeface="궁서체" pitchFamily="17" charset="-127"/>
            </a:rPr>
            <a:t>창조</a:t>
          </a:r>
          <a:endParaRPr lang="ko-KR" altLang="en-US" dirty="0">
            <a:latin typeface="궁서체" pitchFamily="17" charset="-127"/>
            <a:ea typeface="궁서체" pitchFamily="17" charset="-127"/>
          </a:endParaRPr>
        </a:p>
      </dgm:t>
    </dgm:pt>
    <dgm:pt modelId="{1C34383E-495E-45D2-A5F1-A26E57DCBCF2}" type="parTrans" cxnId="{6DE938EE-7984-4A2A-8295-1DCAF4F9D911}">
      <dgm:prSet/>
      <dgm:spPr/>
      <dgm:t>
        <a:bodyPr/>
        <a:lstStyle/>
        <a:p>
          <a:pPr latinLnBrk="1"/>
          <a:endParaRPr lang="ko-KR" altLang="en-US">
            <a:latin typeface="궁서체" pitchFamily="17" charset="-127"/>
            <a:ea typeface="궁서체" pitchFamily="17" charset="-127"/>
          </a:endParaRPr>
        </a:p>
      </dgm:t>
    </dgm:pt>
    <dgm:pt modelId="{455E6EDD-87B4-42C8-8AAA-29E5763D950D}" type="sibTrans" cxnId="{6DE938EE-7984-4A2A-8295-1DCAF4F9D911}">
      <dgm:prSet/>
      <dgm:spPr/>
      <dgm:t>
        <a:bodyPr/>
        <a:lstStyle/>
        <a:p>
          <a:pPr latinLnBrk="1"/>
          <a:endParaRPr lang="ko-KR" altLang="en-US">
            <a:latin typeface="궁서체" pitchFamily="17" charset="-127"/>
            <a:ea typeface="궁서체" pitchFamily="17" charset="-127"/>
          </a:endParaRPr>
        </a:p>
      </dgm:t>
    </dgm:pt>
    <dgm:pt modelId="{0704738C-802F-4EED-BFD8-E4A5BDC2637C}">
      <dgm:prSet phldrT="[텍스트]"/>
      <dgm:spPr/>
      <dgm:t>
        <a:bodyPr/>
        <a:lstStyle/>
        <a:p>
          <a:pPr latinLnBrk="1"/>
          <a:r>
            <a:rPr lang="ko-KR" altLang="en-US" dirty="0" smtClean="0">
              <a:latin typeface="궁서체" pitchFamily="17" charset="-127"/>
              <a:ea typeface="궁서체" pitchFamily="17" charset="-127"/>
            </a:rPr>
            <a:t>감정</a:t>
          </a:r>
          <a:endParaRPr lang="ko-KR" altLang="en-US" dirty="0">
            <a:latin typeface="궁서체" pitchFamily="17" charset="-127"/>
            <a:ea typeface="궁서체" pitchFamily="17" charset="-127"/>
          </a:endParaRPr>
        </a:p>
      </dgm:t>
    </dgm:pt>
    <dgm:pt modelId="{9AF1A348-B6BC-426E-A472-E805A14A99EB}" type="parTrans" cxnId="{B450FD95-886D-4538-B8B9-A3EFA7990EA4}">
      <dgm:prSet/>
      <dgm:spPr/>
      <dgm:t>
        <a:bodyPr/>
        <a:lstStyle/>
        <a:p>
          <a:pPr latinLnBrk="1"/>
          <a:endParaRPr lang="ko-KR" altLang="en-US">
            <a:latin typeface="궁서체" pitchFamily="17" charset="-127"/>
            <a:ea typeface="궁서체" pitchFamily="17" charset="-127"/>
          </a:endParaRPr>
        </a:p>
      </dgm:t>
    </dgm:pt>
    <dgm:pt modelId="{01BBEEF8-4203-4592-ADDE-D40397236FF8}" type="sibTrans" cxnId="{B450FD95-886D-4538-B8B9-A3EFA7990EA4}">
      <dgm:prSet/>
      <dgm:spPr/>
      <dgm:t>
        <a:bodyPr/>
        <a:lstStyle/>
        <a:p>
          <a:pPr latinLnBrk="1"/>
          <a:endParaRPr lang="ko-KR" altLang="en-US">
            <a:latin typeface="궁서체" pitchFamily="17" charset="-127"/>
            <a:ea typeface="궁서체" pitchFamily="17" charset="-127"/>
          </a:endParaRPr>
        </a:p>
      </dgm:t>
    </dgm:pt>
    <dgm:pt modelId="{27870B89-FFBB-45FC-8804-46714B41FF45}">
      <dgm:prSet phldrT="[텍스트]"/>
      <dgm:spPr/>
      <dgm:t>
        <a:bodyPr/>
        <a:lstStyle/>
        <a:p>
          <a:pPr latinLnBrk="1"/>
          <a:endParaRPr lang="ko-KR" altLang="en-US" dirty="0">
            <a:latin typeface="궁서체" pitchFamily="17" charset="-127"/>
            <a:ea typeface="궁서체" pitchFamily="17" charset="-127"/>
          </a:endParaRPr>
        </a:p>
      </dgm:t>
    </dgm:pt>
    <dgm:pt modelId="{5BBAA662-D355-4415-AD37-3DCB62DD81E7}" type="parTrans" cxnId="{278FB7F1-6836-46F1-8F6F-0D2B6408DA7B}">
      <dgm:prSet/>
      <dgm:spPr/>
      <dgm:t>
        <a:bodyPr/>
        <a:lstStyle/>
        <a:p>
          <a:pPr latinLnBrk="1"/>
          <a:endParaRPr lang="ko-KR" altLang="en-US"/>
        </a:p>
      </dgm:t>
    </dgm:pt>
    <dgm:pt modelId="{FB3789D7-391E-48E6-BA6B-E150ADE9F5AC}" type="sibTrans" cxnId="{278FB7F1-6836-46F1-8F6F-0D2B6408DA7B}">
      <dgm:prSet/>
      <dgm:spPr/>
      <dgm:t>
        <a:bodyPr/>
        <a:lstStyle/>
        <a:p>
          <a:pPr latinLnBrk="1"/>
          <a:endParaRPr lang="ko-KR" altLang="en-US"/>
        </a:p>
      </dgm:t>
    </dgm:pt>
    <dgm:pt modelId="{A088142E-773D-49CC-A6BE-A461AAF14F93}" type="pres">
      <dgm:prSet presAssocID="{151DF577-0F40-420B-A55C-E439B2345A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1F9FEAD-BCEB-4F18-91CA-1F0A4DE6DDE8}" type="pres">
      <dgm:prSet presAssocID="{151DF577-0F40-420B-A55C-E439B2345A95}" presName="tSp" presStyleCnt="0"/>
      <dgm:spPr/>
    </dgm:pt>
    <dgm:pt modelId="{1C2B518A-3EDF-495A-A157-BEDB0B1AC430}" type="pres">
      <dgm:prSet presAssocID="{151DF577-0F40-420B-A55C-E439B2345A95}" presName="bSp" presStyleCnt="0"/>
      <dgm:spPr/>
    </dgm:pt>
    <dgm:pt modelId="{91C1BD7C-15C8-41CA-B206-0900247BA548}" type="pres">
      <dgm:prSet presAssocID="{151DF577-0F40-420B-A55C-E439B2345A95}" presName="process" presStyleCnt="0"/>
      <dgm:spPr/>
    </dgm:pt>
    <dgm:pt modelId="{D08A33D6-0667-47C5-84A9-DD42A3949471}" type="pres">
      <dgm:prSet presAssocID="{38923397-CE90-43CA-B7CA-2A3A627F9189}" presName="composite1" presStyleCnt="0"/>
      <dgm:spPr/>
    </dgm:pt>
    <dgm:pt modelId="{28D0446E-D131-434F-87F1-D76D09273D48}" type="pres">
      <dgm:prSet presAssocID="{38923397-CE90-43CA-B7CA-2A3A627F9189}" presName="dummyNode1" presStyleLbl="node1" presStyleIdx="0" presStyleCnt="3"/>
      <dgm:spPr/>
    </dgm:pt>
    <dgm:pt modelId="{32F36DFB-5204-4033-9723-0F7509110EA4}" type="pres">
      <dgm:prSet presAssocID="{38923397-CE90-43CA-B7CA-2A3A627F9189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96F07AC-1016-4B4A-A225-D55AB0E28D0B}" type="pres">
      <dgm:prSet presAssocID="{38923397-CE90-43CA-B7CA-2A3A627F9189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78329E5-1C88-4556-8670-B992207147E0}" type="pres">
      <dgm:prSet presAssocID="{38923397-CE90-43CA-B7CA-2A3A627F9189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397FD44-BAA9-44C2-9E6F-1EABB8F67C28}" type="pres">
      <dgm:prSet presAssocID="{38923397-CE90-43CA-B7CA-2A3A627F9189}" presName="connSite1" presStyleCnt="0"/>
      <dgm:spPr/>
    </dgm:pt>
    <dgm:pt modelId="{0BD581C3-D11C-456A-9E94-EAC4ED2EC7B3}" type="pres">
      <dgm:prSet presAssocID="{98F96BBA-2FE1-42BD-B43D-47D6B5BB1B83}" presName="Name9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9ED2F177-D4D1-4881-BF0E-5349FBA7EEAB}" type="pres">
      <dgm:prSet presAssocID="{1E84B158-DFE3-4DA3-ACEF-47E796E44BCD}" presName="composite2" presStyleCnt="0"/>
      <dgm:spPr/>
    </dgm:pt>
    <dgm:pt modelId="{6E11112C-FCFA-4650-A1C7-6309E0C2F705}" type="pres">
      <dgm:prSet presAssocID="{1E84B158-DFE3-4DA3-ACEF-47E796E44BCD}" presName="dummyNode2" presStyleLbl="node1" presStyleIdx="0" presStyleCnt="3"/>
      <dgm:spPr/>
    </dgm:pt>
    <dgm:pt modelId="{808647C8-5117-4E2E-B520-E5AE014B90F6}" type="pres">
      <dgm:prSet presAssocID="{1E84B158-DFE3-4DA3-ACEF-47E796E44BCD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1642452-0E78-4AB9-A2EC-DCF7CEAE0645}" type="pres">
      <dgm:prSet presAssocID="{1E84B158-DFE3-4DA3-ACEF-47E796E44BCD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51E601F-A1DD-45A4-A4A6-C2B6D915BDAA}" type="pres">
      <dgm:prSet presAssocID="{1E84B158-DFE3-4DA3-ACEF-47E796E44BCD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8361901-F381-4E5C-A1D4-7A731D456AB4}" type="pres">
      <dgm:prSet presAssocID="{1E84B158-DFE3-4DA3-ACEF-47E796E44BCD}" presName="connSite2" presStyleCnt="0"/>
      <dgm:spPr/>
    </dgm:pt>
    <dgm:pt modelId="{29E6A3F9-483C-4ECE-99AC-D3D6009C8C62}" type="pres">
      <dgm:prSet presAssocID="{07682CB5-74C0-45D6-8A9F-C2A73A61EA47}" presName="Name18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C42B0491-AC3F-42C8-B585-11015AEC2375}" type="pres">
      <dgm:prSet presAssocID="{4E3BA4DA-544C-4785-8D6D-3C7E7EA51C38}" presName="composite1" presStyleCnt="0"/>
      <dgm:spPr/>
    </dgm:pt>
    <dgm:pt modelId="{11117CA0-047E-4B25-996A-AB72EFC63DEA}" type="pres">
      <dgm:prSet presAssocID="{4E3BA4DA-544C-4785-8D6D-3C7E7EA51C38}" presName="dummyNode1" presStyleLbl="node1" presStyleIdx="1" presStyleCnt="3"/>
      <dgm:spPr/>
    </dgm:pt>
    <dgm:pt modelId="{CCCC83D5-1037-46FC-8249-D187B42C94CD}" type="pres">
      <dgm:prSet presAssocID="{4E3BA4DA-544C-4785-8D6D-3C7E7EA51C38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FF69A8-E58C-4D67-B97F-84C31F9A9835}" type="pres">
      <dgm:prSet presAssocID="{4E3BA4DA-544C-4785-8D6D-3C7E7EA51C38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03D3D1E-98D6-46F4-923B-5CD752E3A7D5}" type="pres">
      <dgm:prSet presAssocID="{4E3BA4DA-544C-4785-8D6D-3C7E7EA51C38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9A4EB03-437D-46C1-94CF-509B1D6D4F98}" type="pres">
      <dgm:prSet presAssocID="{4E3BA4DA-544C-4785-8D6D-3C7E7EA51C38}" presName="connSite1" presStyleCnt="0"/>
      <dgm:spPr/>
    </dgm:pt>
  </dgm:ptLst>
  <dgm:cxnLst>
    <dgm:cxn modelId="{B4C43B63-681B-48B1-89BB-094A9C822AB0}" type="presOf" srcId="{38923397-CE90-43CA-B7CA-2A3A627F9189}" destId="{D78329E5-1C88-4556-8670-B992207147E0}" srcOrd="0" destOrd="0" presId="urn:microsoft.com/office/officeart/2005/8/layout/hProcess4"/>
    <dgm:cxn modelId="{289DA4BE-1169-4EDF-B285-F787F801FE70}" type="presOf" srcId="{BB78A2A2-72BC-4714-AD90-FC7596FCCC64}" destId="{808647C8-5117-4E2E-B520-E5AE014B90F6}" srcOrd="0" destOrd="1" presId="urn:microsoft.com/office/officeart/2005/8/layout/hProcess4"/>
    <dgm:cxn modelId="{6AD6C291-7E9A-4110-9766-ACC2E70B8FC1}" srcId="{38923397-CE90-43CA-B7CA-2A3A627F9189}" destId="{3AC75712-B2A3-4BF4-A23B-FEA83EF3E089}" srcOrd="0" destOrd="0" parTransId="{9E534944-31D1-4FF0-8BEE-F07893A46BEB}" sibTransId="{E912E032-ABB6-4D6B-AC86-A932DB86792E}"/>
    <dgm:cxn modelId="{73551A43-DA6F-4239-A8D8-7785236B309E}" srcId="{151DF577-0F40-420B-A55C-E439B2345A95}" destId="{38923397-CE90-43CA-B7CA-2A3A627F9189}" srcOrd="0" destOrd="0" parTransId="{0F68BB90-5FFA-4AC6-A07D-F793A6C5A9F3}" sibTransId="{98F96BBA-2FE1-42BD-B43D-47D6B5BB1B83}"/>
    <dgm:cxn modelId="{6DE938EE-7984-4A2A-8295-1DCAF4F9D911}" srcId="{151DF577-0F40-420B-A55C-E439B2345A95}" destId="{4E3BA4DA-544C-4785-8D6D-3C7E7EA51C38}" srcOrd="2" destOrd="0" parTransId="{1C34383E-495E-45D2-A5F1-A26E57DCBCF2}" sibTransId="{455E6EDD-87B4-42C8-8AAA-29E5763D950D}"/>
    <dgm:cxn modelId="{41678A2E-0E0C-42FF-B18F-4802854EA30B}" srcId="{1E84B158-DFE3-4DA3-ACEF-47E796E44BCD}" destId="{BB78A2A2-72BC-4714-AD90-FC7596FCCC64}" srcOrd="1" destOrd="0" parTransId="{DDF2281A-1871-4A1C-996F-4E1988BC7387}" sibTransId="{28A763A4-EC2A-44AA-8872-5C67BF690400}"/>
    <dgm:cxn modelId="{278FB7F1-6836-46F1-8F6F-0D2B6408DA7B}" srcId="{1E84B158-DFE3-4DA3-ACEF-47E796E44BCD}" destId="{27870B89-FFBB-45FC-8804-46714B41FF45}" srcOrd="0" destOrd="0" parTransId="{5BBAA662-D355-4415-AD37-3DCB62DD81E7}" sibTransId="{FB3789D7-391E-48E6-BA6B-E150ADE9F5AC}"/>
    <dgm:cxn modelId="{D45DA5C2-E170-479A-88EB-86F8E767C1EB}" type="presOf" srcId="{27870B89-FFBB-45FC-8804-46714B41FF45}" destId="{C1642452-0E78-4AB9-A2EC-DCF7CEAE0645}" srcOrd="1" destOrd="0" presId="urn:microsoft.com/office/officeart/2005/8/layout/hProcess4"/>
    <dgm:cxn modelId="{540A3565-4552-44A6-BAAE-BD6DF6273235}" type="presOf" srcId="{0704738C-802F-4EED-BFD8-E4A5BDC2637C}" destId="{8CFF69A8-E58C-4D67-B97F-84C31F9A9835}" srcOrd="1" destOrd="0" presId="urn:microsoft.com/office/officeart/2005/8/layout/hProcess4"/>
    <dgm:cxn modelId="{515878FA-C16A-433D-9B35-ADB1E5C9228F}" type="presOf" srcId="{07682CB5-74C0-45D6-8A9F-C2A73A61EA47}" destId="{29E6A3F9-483C-4ECE-99AC-D3D6009C8C62}" srcOrd="0" destOrd="0" presId="urn:microsoft.com/office/officeart/2005/8/layout/hProcess4"/>
    <dgm:cxn modelId="{6634ACA7-7EF0-4F49-916F-7791A7A1A8B1}" type="presOf" srcId="{0704738C-802F-4EED-BFD8-E4A5BDC2637C}" destId="{CCCC83D5-1037-46FC-8249-D187B42C94CD}" srcOrd="0" destOrd="0" presId="urn:microsoft.com/office/officeart/2005/8/layout/hProcess4"/>
    <dgm:cxn modelId="{EF142943-EEB7-49E0-996F-6596BB2CBE86}" type="presOf" srcId="{3AC75712-B2A3-4BF4-A23B-FEA83EF3E089}" destId="{C96F07AC-1016-4B4A-A225-D55AB0E28D0B}" srcOrd="1" destOrd="0" presId="urn:microsoft.com/office/officeart/2005/8/layout/hProcess4"/>
    <dgm:cxn modelId="{EA7F6127-B34A-47BA-9D52-E87CA3392E6D}" type="presOf" srcId="{BB78A2A2-72BC-4714-AD90-FC7596FCCC64}" destId="{C1642452-0E78-4AB9-A2EC-DCF7CEAE0645}" srcOrd="1" destOrd="1" presId="urn:microsoft.com/office/officeart/2005/8/layout/hProcess4"/>
    <dgm:cxn modelId="{B450FD95-886D-4538-B8B9-A3EFA7990EA4}" srcId="{4E3BA4DA-544C-4785-8D6D-3C7E7EA51C38}" destId="{0704738C-802F-4EED-BFD8-E4A5BDC2637C}" srcOrd="0" destOrd="0" parTransId="{9AF1A348-B6BC-426E-A472-E805A14A99EB}" sibTransId="{01BBEEF8-4203-4592-ADDE-D40397236FF8}"/>
    <dgm:cxn modelId="{86D17461-CC36-457D-9DAB-9E92EEBBA7D3}" type="presOf" srcId="{4E3BA4DA-544C-4785-8D6D-3C7E7EA51C38}" destId="{C03D3D1E-98D6-46F4-923B-5CD752E3A7D5}" srcOrd="0" destOrd="0" presId="urn:microsoft.com/office/officeart/2005/8/layout/hProcess4"/>
    <dgm:cxn modelId="{CE6BF663-480C-442B-8B59-7726C0281B13}" type="presOf" srcId="{151DF577-0F40-420B-A55C-E439B2345A95}" destId="{A088142E-773D-49CC-A6BE-A461AAF14F93}" srcOrd="0" destOrd="0" presId="urn:microsoft.com/office/officeart/2005/8/layout/hProcess4"/>
    <dgm:cxn modelId="{FD793E73-86E2-4E21-9E92-880B7CD9A5F7}" type="presOf" srcId="{3AC75712-B2A3-4BF4-A23B-FEA83EF3E089}" destId="{32F36DFB-5204-4033-9723-0F7509110EA4}" srcOrd="0" destOrd="0" presId="urn:microsoft.com/office/officeart/2005/8/layout/hProcess4"/>
    <dgm:cxn modelId="{01E1C193-300F-47B6-95BF-522720B3CBBD}" srcId="{151DF577-0F40-420B-A55C-E439B2345A95}" destId="{1E84B158-DFE3-4DA3-ACEF-47E796E44BCD}" srcOrd="1" destOrd="0" parTransId="{5A82C11B-DF6C-4178-B43D-0E48908F45CF}" sibTransId="{07682CB5-74C0-45D6-8A9F-C2A73A61EA47}"/>
    <dgm:cxn modelId="{162F2876-31A9-4BBC-B77D-66CD5A0EBEF8}" type="presOf" srcId="{98F96BBA-2FE1-42BD-B43D-47D6B5BB1B83}" destId="{0BD581C3-D11C-456A-9E94-EAC4ED2EC7B3}" srcOrd="0" destOrd="0" presId="urn:microsoft.com/office/officeart/2005/8/layout/hProcess4"/>
    <dgm:cxn modelId="{5898F153-5996-403D-B3BB-3AF16DF6C2CE}" type="presOf" srcId="{1E84B158-DFE3-4DA3-ACEF-47E796E44BCD}" destId="{251E601F-A1DD-45A4-A4A6-C2B6D915BDAA}" srcOrd="0" destOrd="0" presId="urn:microsoft.com/office/officeart/2005/8/layout/hProcess4"/>
    <dgm:cxn modelId="{5F7C4F08-4CF9-493A-8EA7-B778B0B47BFE}" type="presOf" srcId="{27870B89-FFBB-45FC-8804-46714B41FF45}" destId="{808647C8-5117-4E2E-B520-E5AE014B90F6}" srcOrd="0" destOrd="0" presId="urn:microsoft.com/office/officeart/2005/8/layout/hProcess4"/>
    <dgm:cxn modelId="{6F063956-6334-4C77-83B9-5E17D61B9498}" type="presParOf" srcId="{A088142E-773D-49CC-A6BE-A461AAF14F93}" destId="{11F9FEAD-BCEB-4F18-91CA-1F0A4DE6DDE8}" srcOrd="0" destOrd="0" presId="urn:microsoft.com/office/officeart/2005/8/layout/hProcess4"/>
    <dgm:cxn modelId="{FB93524A-CBBF-4931-AE39-408C7A1F6BB9}" type="presParOf" srcId="{A088142E-773D-49CC-A6BE-A461AAF14F93}" destId="{1C2B518A-3EDF-495A-A157-BEDB0B1AC430}" srcOrd="1" destOrd="0" presId="urn:microsoft.com/office/officeart/2005/8/layout/hProcess4"/>
    <dgm:cxn modelId="{FBDFA5B6-CFCF-44EE-905B-74A3F987EE0D}" type="presParOf" srcId="{A088142E-773D-49CC-A6BE-A461AAF14F93}" destId="{91C1BD7C-15C8-41CA-B206-0900247BA548}" srcOrd="2" destOrd="0" presId="urn:microsoft.com/office/officeart/2005/8/layout/hProcess4"/>
    <dgm:cxn modelId="{A87D1919-2CEF-49D5-9FE8-CE64ACA5168A}" type="presParOf" srcId="{91C1BD7C-15C8-41CA-B206-0900247BA548}" destId="{D08A33D6-0667-47C5-84A9-DD42A3949471}" srcOrd="0" destOrd="0" presId="urn:microsoft.com/office/officeart/2005/8/layout/hProcess4"/>
    <dgm:cxn modelId="{CB51EF26-18C6-4A58-9DE0-6D80A1AA4703}" type="presParOf" srcId="{D08A33D6-0667-47C5-84A9-DD42A3949471}" destId="{28D0446E-D131-434F-87F1-D76D09273D48}" srcOrd="0" destOrd="0" presId="urn:microsoft.com/office/officeart/2005/8/layout/hProcess4"/>
    <dgm:cxn modelId="{4CEE8707-A7E3-4408-BE28-311F8C928AEE}" type="presParOf" srcId="{D08A33D6-0667-47C5-84A9-DD42A3949471}" destId="{32F36DFB-5204-4033-9723-0F7509110EA4}" srcOrd="1" destOrd="0" presId="urn:microsoft.com/office/officeart/2005/8/layout/hProcess4"/>
    <dgm:cxn modelId="{CB697ADD-7731-4363-A4C3-67C1D759BBC2}" type="presParOf" srcId="{D08A33D6-0667-47C5-84A9-DD42A3949471}" destId="{C96F07AC-1016-4B4A-A225-D55AB0E28D0B}" srcOrd="2" destOrd="0" presId="urn:microsoft.com/office/officeart/2005/8/layout/hProcess4"/>
    <dgm:cxn modelId="{F85C98BD-FAA2-4181-8074-3D1D1E840DD1}" type="presParOf" srcId="{D08A33D6-0667-47C5-84A9-DD42A3949471}" destId="{D78329E5-1C88-4556-8670-B992207147E0}" srcOrd="3" destOrd="0" presId="urn:microsoft.com/office/officeart/2005/8/layout/hProcess4"/>
    <dgm:cxn modelId="{AD93E063-1510-4695-8949-82323126DCCD}" type="presParOf" srcId="{D08A33D6-0667-47C5-84A9-DD42A3949471}" destId="{C397FD44-BAA9-44C2-9E6F-1EABB8F67C28}" srcOrd="4" destOrd="0" presId="urn:microsoft.com/office/officeart/2005/8/layout/hProcess4"/>
    <dgm:cxn modelId="{A614166F-017D-4E2F-A706-EDF970B6E740}" type="presParOf" srcId="{91C1BD7C-15C8-41CA-B206-0900247BA548}" destId="{0BD581C3-D11C-456A-9E94-EAC4ED2EC7B3}" srcOrd="1" destOrd="0" presId="urn:microsoft.com/office/officeart/2005/8/layout/hProcess4"/>
    <dgm:cxn modelId="{653D7CD2-E54F-4423-92A1-BB36CD65677D}" type="presParOf" srcId="{91C1BD7C-15C8-41CA-B206-0900247BA548}" destId="{9ED2F177-D4D1-4881-BF0E-5349FBA7EEAB}" srcOrd="2" destOrd="0" presId="urn:microsoft.com/office/officeart/2005/8/layout/hProcess4"/>
    <dgm:cxn modelId="{0C735FB6-182A-43CC-927A-CB819BEC2314}" type="presParOf" srcId="{9ED2F177-D4D1-4881-BF0E-5349FBA7EEAB}" destId="{6E11112C-FCFA-4650-A1C7-6309E0C2F705}" srcOrd="0" destOrd="0" presId="urn:microsoft.com/office/officeart/2005/8/layout/hProcess4"/>
    <dgm:cxn modelId="{3FC239CC-DFB3-4AA5-BC53-1561FA88100E}" type="presParOf" srcId="{9ED2F177-D4D1-4881-BF0E-5349FBA7EEAB}" destId="{808647C8-5117-4E2E-B520-E5AE014B90F6}" srcOrd="1" destOrd="0" presId="urn:microsoft.com/office/officeart/2005/8/layout/hProcess4"/>
    <dgm:cxn modelId="{FBBB9E33-2F4C-4D77-B792-0903ED6368E7}" type="presParOf" srcId="{9ED2F177-D4D1-4881-BF0E-5349FBA7EEAB}" destId="{C1642452-0E78-4AB9-A2EC-DCF7CEAE0645}" srcOrd="2" destOrd="0" presId="urn:microsoft.com/office/officeart/2005/8/layout/hProcess4"/>
    <dgm:cxn modelId="{706DB206-65FC-489A-87BE-D1582A6B5BF8}" type="presParOf" srcId="{9ED2F177-D4D1-4881-BF0E-5349FBA7EEAB}" destId="{251E601F-A1DD-45A4-A4A6-C2B6D915BDAA}" srcOrd="3" destOrd="0" presId="urn:microsoft.com/office/officeart/2005/8/layout/hProcess4"/>
    <dgm:cxn modelId="{DCB7F5A7-A745-4B12-BC38-3CC548F71F75}" type="presParOf" srcId="{9ED2F177-D4D1-4881-BF0E-5349FBA7EEAB}" destId="{08361901-F381-4E5C-A1D4-7A731D456AB4}" srcOrd="4" destOrd="0" presId="urn:microsoft.com/office/officeart/2005/8/layout/hProcess4"/>
    <dgm:cxn modelId="{0B7E0333-8609-4C5F-A95E-E87DC8A4B28F}" type="presParOf" srcId="{91C1BD7C-15C8-41CA-B206-0900247BA548}" destId="{29E6A3F9-483C-4ECE-99AC-D3D6009C8C62}" srcOrd="3" destOrd="0" presId="urn:microsoft.com/office/officeart/2005/8/layout/hProcess4"/>
    <dgm:cxn modelId="{172B8DD0-8912-4DD3-8AEE-F2D0AA97D7DD}" type="presParOf" srcId="{91C1BD7C-15C8-41CA-B206-0900247BA548}" destId="{C42B0491-AC3F-42C8-B585-11015AEC2375}" srcOrd="4" destOrd="0" presId="urn:microsoft.com/office/officeart/2005/8/layout/hProcess4"/>
    <dgm:cxn modelId="{EE10771D-A3F5-4E27-9233-3D8E3D178AF1}" type="presParOf" srcId="{C42B0491-AC3F-42C8-B585-11015AEC2375}" destId="{11117CA0-047E-4B25-996A-AB72EFC63DEA}" srcOrd="0" destOrd="0" presId="urn:microsoft.com/office/officeart/2005/8/layout/hProcess4"/>
    <dgm:cxn modelId="{18A0EF2A-0A72-491A-A22C-FA0E56F28F95}" type="presParOf" srcId="{C42B0491-AC3F-42C8-B585-11015AEC2375}" destId="{CCCC83D5-1037-46FC-8249-D187B42C94CD}" srcOrd="1" destOrd="0" presId="urn:microsoft.com/office/officeart/2005/8/layout/hProcess4"/>
    <dgm:cxn modelId="{6B508497-6CE6-4A34-BCDD-54667E2FCC1D}" type="presParOf" srcId="{C42B0491-AC3F-42C8-B585-11015AEC2375}" destId="{8CFF69A8-E58C-4D67-B97F-84C31F9A9835}" srcOrd="2" destOrd="0" presId="urn:microsoft.com/office/officeart/2005/8/layout/hProcess4"/>
    <dgm:cxn modelId="{B1DA9DB9-C23C-4FC0-95B1-DB50F08A63D8}" type="presParOf" srcId="{C42B0491-AC3F-42C8-B585-11015AEC2375}" destId="{C03D3D1E-98D6-46F4-923B-5CD752E3A7D5}" srcOrd="3" destOrd="0" presId="urn:microsoft.com/office/officeart/2005/8/layout/hProcess4"/>
    <dgm:cxn modelId="{1F8B33B7-EBCB-400A-B2EC-F23FF532ED04}" type="presParOf" srcId="{C42B0491-AC3F-42C8-B585-11015AEC2375}" destId="{59A4EB03-437D-46C1-94CF-509B1D6D4F98}" srcOrd="4" destOrd="0" presId="urn:microsoft.com/office/officeart/2005/8/layout/h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D890-5832-4C74-8CF0-A2C65AE97C4E}" type="datetimeFigureOut">
              <a:rPr lang="ko-KR" altLang="en-US" smtClean="0"/>
              <a:t>2008-03-07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E033-20BF-4BA4-8549-80E42E8A4F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D890-5832-4C74-8CF0-A2C65AE97C4E}" type="datetimeFigureOut">
              <a:rPr lang="ko-KR" altLang="en-US" smtClean="0"/>
              <a:t>2008-03-07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E033-20BF-4BA4-8549-80E42E8A4F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D890-5832-4C74-8CF0-A2C65AE97C4E}" type="datetimeFigureOut">
              <a:rPr lang="ko-KR" altLang="en-US" smtClean="0"/>
              <a:t>2008-03-07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E033-20BF-4BA4-8549-80E42E8A4F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D890-5832-4C74-8CF0-A2C65AE97C4E}" type="datetimeFigureOut">
              <a:rPr lang="ko-KR" altLang="en-US" smtClean="0"/>
              <a:t>2008-03-07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E033-20BF-4BA4-8549-80E42E8A4F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D890-5832-4C74-8CF0-A2C65AE97C4E}" type="datetimeFigureOut">
              <a:rPr lang="ko-KR" altLang="en-US" smtClean="0"/>
              <a:t>2008-03-07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E033-20BF-4BA4-8549-80E42E8A4F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D890-5832-4C74-8CF0-A2C65AE97C4E}" type="datetimeFigureOut">
              <a:rPr lang="ko-KR" altLang="en-US" smtClean="0"/>
              <a:t>2008-03-07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E033-20BF-4BA4-8549-80E42E8A4F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D890-5832-4C74-8CF0-A2C65AE97C4E}" type="datetimeFigureOut">
              <a:rPr lang="ko-KR" altLang="en-US" smtClean="0"/>
              <a:t>2008-03-07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E033-20BF-4BA4-8549-80E42E8A4F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D890-5832-4C74-8CF0-A2C65AE97C4E}" type="datetimeFigureOut">
              <a:rPr lang="ko-KR" altLang="en-US" smtClean="0"/>
              <a:t>2008-03-07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E033-20BF-4BA4-8549-80E42E8A4F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D890-5832-4C74-8CF0-A2C65AE97C4E}" type="datetimeFigureOut">
              <a:rPr lang="ko-KR" altLang="en-US" smtClean="0"/>
              <a:t>2008-03-07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E033-20BF-4BA4-8549-80E42E8A4F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D890-5832-4C74-8CF0-A2C65AE97C4E}" type="datetimeFigureOut">
              <a:rPr lang="ko-KR" altLang="en-US" smtClean="0"/>
              <a:t>2008-03-07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E033-20BF-4BA4-8549-80E42E8A4F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D890-5832-4C74-8CF0-A2C65AE97C4E}" type="datetimeFigureOut">
              <a:rPr lang="ko-KR" altLang="en-US" smtClean="0"/>
              <a:t>2008-03-07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E033-20BF-4BA4-8549-80E42E8A4F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AD890-5832-4C74-8CF0-A2C65AE97C4E}" type="datetimeFigureOut">
              <a:rPr lang="ko-KR" altLang="en-US" smtClean="0"/>
              <a:t>2008-03-07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E033-20BF-4BA4-8549-80E42E8A4FF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cafe.naver.com/MyCafeIntro.nhn?clubid=10780583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1" descr="APRIL copy.jpg"/>
          <p:cNvPicPr>
            <a:picLocks noGrp="1" noChangeAspect="1"/>
          </p:cNvPicPr>
          <p:nvPr isPhoto="1"/>
        </p:nvPicPr>
        <p:blipFill>
          <a:blip r:embed="rId2"/>
          <a:srcRect t="22395" r="50000"/>
          <a:stretch>
            <a:fillRect/>
          </a:stretch>
        </p:blipFill>
        <p:spPr bwMode="auto">
          <a:xfrm>
            <a:off x="-1" y="0"/>
            <a:ext cx="6858001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28604" y="357158"/>
            <a:ext cx="5829300" cy="1214447"/>
          </a:xfrm>
        </p:spPr>
        <p:txBody>
          <a:bodyPr>
            <a:normAutofit/>
          </a:bodyPr>
          <a:lstStyle/>
          <a:p>
            <a:r>
              <a:rPr lang="en-US" altLang="ko-K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Secret</a:t>
            </a:r>
            <a:br>
              <a:rPr lang="en-US" altLang="ko-K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ko-KR" altLang="en-US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이루고</a:t>
            </a:r>
            <a:r>
              <a:rPr lang="en-US" altLang="ko-KR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o-KR" altLang="en-US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싶으면 비밀을 알고</a:t>
            </a:r>
            <a:r>
              <a:rPr lang="en-US" altLang="ko-KR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ko-KR" altLang="en-US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그 비밀을 실천하라</a:t>
            </a:r>
            <a:endParaRPr lang="ko-KR" altLang="en-US" sz="1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786190" y="1928794"/>
            <a:ext cx="2871774" cy="571504"/>
          </a:xfrm>
        </p:spPr>
        <p:txBody>
          <a:bodyPr>
            <a:noAutofit/>
          </a:bodyPr>
          <a:lstStyle/>
          <a:p>
            <a:pPr algn="r"/>
            <a:r>
              <a:rPr lang="en-US" sz="1200" dirty="0" smtClean="0">
                <a:hlinkClick r:id="rId3"/>
              </a:rPr>
              <a:t>cafe.naver.com/21tnd</a:t>
            </a:r>
            <a:endParaRPr lang="en-US" sz="1200" dirty="0" smtClean="0"/>
          </a:p>
          <a:p>
            <a:pPr algn="r"/>
            <a:r>
              <a:rPr lang="ko-KR" altLang="en-US" sz="1200" b="1" dirty="0" smtClean="0">
                <a:solidFill>
                  <a:srgbClr val="FF0000"/>
                </a:solidFill>
              </a:rPr>
              <a:t>세상너머 세상과 행복한 삶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933432" y="2786018"/>
            <a:ext cx="136928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진리의 길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궁서체" pitchFamily="17" charset="-127"/>
              <a:ea typeface="궁서체" pitchFamily="17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04870" y="3428960"/>
            <a:ext cx="5715040" cy="3643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진실된 참회란</a:t>
            </a:r>
            <a:r>
              <a:rPr lang="en-US" altLang="ko-KR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?</a:t>
            </a:r>
          </a:p>
          <a:p>
            <a:endParaRPr lang="en-US" altLang="ko-KR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첫째</a:t>
            </a:r>
            <a:r>
              <a:rPr lang="en-US" altLang="ko-KR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일체의 자기를 없애는 것</a:t>
            </a:r>
            <a:endParaRPr lang="en-US" altLang="ko-KR" sz="1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궁서체" pitchFamily="17" charset="-127"/>
              <a:ea typeface="궁서체" pitchFamily="17" charset="-127"/>
            </a:endParaRPr>
          </a:p>
          <a:p>
            <a:endParaRPr lang="en-US" altLang="ko-KR" sz="1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둘째</a:t>
            </a:r>
            <a:r>
              <a:rPr lang="en-US" altLang="ko-KR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나의 개체를 없애는 것</a:t>
            </a:r>
            <a:endParaRPr lang="en-US" altLang="ko-KR" sz="1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궁서체" pitchFamily="17" charset="-127"/>
              <a:ea typeface="궁서체" pitchFamily="17" charset="-127"/>
            </a:endParaRPr>
          </a:p>
          <a:p>
            <a:endParaRPr lang="en-US" altLang="ko-KR" sz="1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셋째</a:t>
            </a:r>
            <a:r>
              <a:rPr lang="en-US" altLang="ko-KR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회개와 참회를 진실로 하는 것</a:t>
            </a:r>
            <a:endParaRPr lang="en-US" altLang="ko-KR" sz="1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궁서체" pitchFamily="17" charset="-127"/>
              <a:ea typeface="궁서체" pitchFamily="17" charset="-127"/>
            </a:endParaRPr>
          </a:p>
          <a:p>
            <a:endParaRPr lang="en-US" altLang="ko-KR" sz="1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넷째</a:t>
            </a:r>
            <a:r>
              <a:rPr lang="en-US" altLang="ko-KR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이 진실마저 마음에 일체 남지 않게 하는것</a:t>
            </a:r>
            <a:endParaRPr lang="en-US" altLang="ko-KR" sz="1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궁서체" pitchFamily="17" charset="-127"/>
              <a:ea typeface="궁서체" pitchFamily="17" charset="-127"/>
            </a:endParaRPr>
          </a:p>
          <a:p>
            <a:endParaRPr lang="en-US" altLang="ko-KR" sz="1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다섯째</a:t>
            </a:r>
            <a:r>
              <a:rPr lang="en-US" altLang="ko-KR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참회엔 숨김이 없어야 하고</a:t>
            </a:r>
            <a:endParaRPr lang="en-US" altLang="ko-KR" sz="1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궁서체" pitchFamily="17" charset="-127"/>
              <a:ea typeface="궁서체" pitchFamily="17" charset="-127"/>
            </a:endParaRPr>
          </a:p>
          <a:p>
            <a:endParaRPr lang="en-US" altLang="ko-KR" sz="1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여섯째</a:t>
            </a:r>
            <a:r>
              <a:rPr lang="en-US" altLang="ko-KR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순리에 의해 마음에서 토해 내야 하고</a:t>
            </a:r>
            <a:endParaRPr lang="en-US" altLang="ko-KR" sz="1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궁서체" pitchFamily="17" charset="-127"/>
              <a:ea typeface="궁서체" pitchFamily="17" charset="-127"/>
            </a:endParaRPr>
          </a:p>
          <a:p>
            <a:endParaRPr lang="en-US" altLang="ko-KR" sz="1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일곱째</a:t>
            </a:r>
            <a:r>
              <a:rPr lang="en-US" altLang="ko-KR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궁서체" pitchFamily="17" charset="-127"/>
                <a:ea typeface="궁서체" pitchFamily="17" charset="-127"/>
              </a:rPr>
              <a:t>그 일체는 모두 마음으로부터 없어지도록   해야 한다</a:t>
            </a:r>
            <a:endParaRPr lang="ko-KR" altLang="en-US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궁서체" pitchFamily="17" charset="-127"/>
              <a:ea typeface="궁서체" pitchFamily="17" charset="-127"/>
            </a:endParaRPr>
          </a:p>
        </p:txBody>
      </p:sp>
      <p:pic>
        <p:nvPicPr>
          <p:cNvPr id="7" name="그림 6" descr="달과별.jpg"/>
          <p:cNvPicPr>
            <a:picLocks noGrp="1" noChangeAspect="1"/>
          </p:cNvPicPr>
          <p:nvPr isPhoto="1"/>
        </p:nvPicPr>
        <p:blipFill>
          <a:blip r:embed="rId4">
            <a:lum/>
          </a:blip>
          <a:stretch>
            <a:fillRect/>
          </a:stretch>
        </p:blipFill>
        <p:spPr>
          <a:xfrm>
            <a:off x="5148274" y="3571836"/>
            <a:ext cx="1157680" cy="1395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그림 4" descr="clbm0085 [Converted] copy.jpg"/>
          <p:cNvPicPr>
            <a:picLocks noGrp="1" noChangeAspect="1"/>
          </p:cNvPicPr>
          <p:nvPr isPhoto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052" y="2714580"/>
            <a:ext cx="595289" cy="595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4" descr="ilic1118.jpg"/>
          <p:cNvPicPr>
            <a:picLocks noGrp="1" noChangeAspect="1"/>
          </p:cNvPicPr>
          <p:nvPr isPhoto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62390" y="7358050"/>
            <a:ext cx="1492240" cy="111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1" descr="ilic1117.jpg"/>
          <p:cNvPicPr>
            <a:picLocks noGrp="1" noChangeAspect="1"/>
          </p:cNvPicPr>
          <p:nvPr isPhoto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47944" y="7358050"/>
            <a:ext cx="1428736" cy="107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그림 10" descr="clbm0174 [Converted] copy.jpg"/>
          <p:cNvPicPr>
            <a:picLocks noGrp="1" noChangeAspect="1"/>
          </p:cNvPicPr>
          <p:nvPr isPhoto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19382" y="2571704"/>
            <a:ext cx="1000132" cy="50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그림 11" descr="clbm0174 [Converted] copy.jpg"/>
          <p:cNvPicPr>
            <a:picLocks noGrp="1" noChangeAspect="1"/>
          </p:cNvPicPr>
          <p:nvPr isPhoto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9514" y="2571704"/>
            <a:ext cx="1000132" cy="50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그림 12" descr="clbm0174 [Converted] copy.jpg"/>
          <p:cNvPicPr>
            <a:picLocks noGrp="1" noChangeAspect="1"/>
          </p:cNvPicPr>
          <p:nvPr isPhoto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9646" y="2571704"/>
            <a:ext cx="1000132" cy="50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 descr="clbm0174 [Converted] copy.jpg"/>
          <p:cNvPicPr>
            <a:picLocks noGrp="1" noChangeAspect="1"/>
          </p:cNvPicPr>
          <p:nvPr isPhoto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9778" y="2571704"/>
            <a:ext cx="1000132" cy="50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그림 8" descr="clbm0097 [Converted] copy.jpg"/>
          <p:cNvPicPr>
            <a:picLocks noGrp="1" noChangeAspect="1"/>
          </p:cNvPicPr>
          <p:nvPr isPhoto="1"/>
        </p:nvPicPr>
        <p:blipFill>
          <a:blip r:embed="rId9"/>
          <a:srcRect/>
          <a:stretch>
            <a:fillRect/>
          </a:stretch>
        </p:blipFill>
        <p:spPr bwMode="auto">
          <a:xfrm>
            <a:off x="2647944" y="8286744"/>
            <a:ext cx="31432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그림 7" descr="clbm0092 [Converted] copy.jpg"/>
          <p:cNvPicPr>
            <a:picLocks noGrp="1" noChangeAspect="1"/>
          </p:cNvPicPr>
          <p:nvPr isPhoto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9052" y="3571836"/>
            <a:ext cx="619124" cy="247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그림 7" descr="clbm0092 [Converted] copy.jpg"/>
          <p:cNvPicPr>
            <a:picLocks noGrp="1" noChangeAspect="1"/>
          </p:cNvPicPr>
          <p:nvPr isPhoto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9052" y="6072166"/>
            <a:ext cx="619124" cy="247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500042" y="357158"/>
            <a:ext cx="112447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Secret 1</a:t>
            </a:r>
            <a:endParaRPr lang="en-US" altLang="ko-KR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42918" y="1000100"/>
            <a:ext cx="5429288" cy="7643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마음이란  생각과 감정을 만드는 창조적 도구이다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자신의 마음이 모든 결과의 원인을 만드는 창조적 도구이며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, 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우주와 연결시켜주는 송신탑의 역할을 해준다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사랑이란 감정은 당신이 송신할 수 있는 가장 높은 주파수 파장이다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우주는 항상 존재하고 깨어 있어서 당신이 생각하고 말하고 행동하는 것에 귀를 기울인다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잠들기 전에 좋은 생각을 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그리고 원하는 대상에 집중하라</a:t>
            </a:r>
            <a:endParaRPr lang="en-US" altLang="ko-KR" sz="1000" b="1" dirty="0" smtClean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항상 명상을 통해 마음을 고요하게 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무엇이 되고 싶고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무엇을 하고 싶고 무엇을 갖고 싶은지를 결정하라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그리고 그것을 생각하고 주파수를 창조주인 우주로 보내라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endParaRPr lang="en-US" altLang="ko-KR" sz="1000" b="1" dirty="0" smtClean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지속적인 생각으로 끌어 당겨라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어떤 좋은 감정을 느끼는지 인식하라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생각하고 느끼는 모든 것이 미래를 결정한다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의식을 바꾸어라</a:t>
            </a:r>
            <a:endParaRPr lang="en-US" altLang="ko-KR" sz="1000" b="1" dirty="0" smtClean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endParaRPr lang="en-US" altLang="ko-KR" sz="1000" b="1" dirty="0" smtClean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endParaRPr lang="en-US" altLang="ko-KR" sz="1000" b="1" dirty="0" smtClean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endParaRPr lang="en-US" altLang="ko-KR" sz="1000" b="1" dirty="0" smtClean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endParaRPr lang="en-US" altLang="ko-KR" sz="1000" b="1" dirty="0" smtClean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2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&lt;</a:t>
            </a:r>
            <a:r>
              <a:rPr lang="ko-KR" altLang="en-US" sz="12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창조과정</a:t>
            </a:r>
            <a:r>
              <a:rPr lang="en-US" altLang="ko-KR" sz="12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&gt;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1</a:t>
            </a:r>
            <a:r>
              <a:rPr lang="ko-KR" altLang="en-US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단계 </a:t>
            </a:r>
            <a:r>
              <a:rPr lang="en-US" altLang="ko-KR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: </a:t>
            </a:r>
            <a:r>
              <a:rPr lang="ko-KR" altLang="en-US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구하라</a:t>
            </a:r>
            <a:endParaRPr lang="en-US" altLang="ko-KR" sz="1000" b="1" dirty="0" smtClean="0">
              <a:solidFill>
                <a:srgbClr val="C00000"/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   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원하는 게 무엇인지 현재형으로 정확하게 해야 한다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   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구하는 습관을 들이고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그냥 요청하라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주문은 한번만 한다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2</a:t>
            </a:r>
            <a:r>
              <a:rPr lang="ko-KR" altLang="en-US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단계 </a:t>
            </a:r>
            <a:r>
              <a:rPr lang="en-US" altLang="ko-KR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: </a:t>
            </a:r>
            <a:r>
              <a:rPr lang="ko-KR" altLang="en-US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믿어라</a:t>
            </a:r>
            <a:r>
              <a:rPr lang="en-US" altLang="ko-KR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(</a:t>
            </a:r>
            <a:r>
              <a:rPr lang="ko-KR" altLang="en-US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행동하기</a:t>
            </a:r>
            <a:r>
              <a:rPr lang="en-US" altLang="ko-KR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/</a:t>
            </a:r>
            <a:r>
              <a:rPr lang="ko-KR" altLang="en-US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말하기</a:t>
            </a:r>
            <a:r>
              <a:rPr lang="en-US" altLang="ko-KR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/</a:t>
            </a:r>
            <a:r>
              <a:rPr lang="ko-KR" altLang="en-US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생각하기</a:t>
            </a:r>
            <a:r>
              <a:rPr lang="en-US" altLang="ko-KR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)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   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소원을 요청하는 순간 이미 당신 것이 되었다고 믿어야 한다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   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완벽하고 철저하게 반드시 이미 받은 것처럼 행동하고 말하고 생각 해야 한다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3</a:t>
            </a:r>
            <a:r>
              <a:rPr lang="ko-KR" altLang="en-US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단계 </a:t>
            </a:r>
            <a:r>
              <a:rPr lang="en-US" altLang="ko-KR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: </a:t>
            </a:r>
            <a:r>
              <a:rPr lang="ko-KR" altLang="en-US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받아라</a:t>
            </a:r>
            <a:endParaRPr lang="en-US" altLang="ko-KR" sz="1000" b="1" dirty="0" smtClean="0">
              <a:solidFill>
                <a:srgbClr val="C00000"/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   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이미 받을 때 느낄 감정을 느껴라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그저 좋은 기분을 느끼기만 하면 된다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   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영감을 받아서 하는 행동은 이미 이루어 진 것을 받는 행동이다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   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본능을 믿어라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본능은 우주가 보내는 신호이다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   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자신이 어디에 끌리는지 주의하라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!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당신은 자석이고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무엇이든지 자신에게로 </a:t>
            </a:r>
            <a:endParaRPr lang="en-US" altLang="ko-KR" sz="1000" b="1" dirty="0" smtClean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   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끌어 당긴다는 사실을 명심하라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     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우주를 믿고 신뢰하라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이미 요청한 것을 새로운 생각이나 말이나 행동으로 번복하지 마라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앞으로 일어나기를 원하는 일이 무엇이든 지금 이미 존재한다는 사실을 이해하라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모든 일이 동시에 일어난다면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당신이 원하는 모습은 이미 존재한다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지금 이미 이루어졌다는 느낌을 전송하면 우주가 반응한 것이다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그 무엇이든지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..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날마다 생각으로 모든 사건을 미리 결정하는 습관을 들여라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그러면 당신의 인생을 의도적으로 창조해 낼 수 있다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  <a:endParaRPr lang="ko-KR" altLang="en-US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</p:txBody>
      </p:sp>
      <p:graphicFrame>
        <p:nvGraphicFramePr>
          <p:cNvPr id="6" name="다이어그램 5"/>
          <p:cNvGraphicFramePr/>
          <p:nvPr/>
        </p:nvGraphicFramePr>
        <p:xfrm>
          <a:off x="2143116" y="3571868"/>
          <a:ext cx="2786082" cy="161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500042" y="285720"/>
            <a:ext cx="112447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Secret 2</a:t>
            </a:r>
            <a:endParaRPr lang="en-US" altLang="ko-KR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42918" y="785786"/>
            <a:ext cx="5429288" cy="82153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&lt;</a:t>
            </a:r>
            <a:r>
              <a:rPr lang="ko-KR" altLang="en-US" sz="12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두 가지 강력한 도구</a:t>
            </a:r>
            <a:r>
              <a:rPr lang="en-US" altLang="ko-KR" sz="12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&gt;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마음에서 당신이 원하는 그대로 상상할 때 그날 생긴 주파수들을 청소하고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, 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내일을 위해 새로운 주파수와 신호를 전송하라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pPr marL="228600" indent="-228600">
              <a:buAutoNum type="arabicPeriod"/>
            </a:pPr>
            <a:r>
              <a:rPr lang="ko-KR" altLang="en-US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감사하기 </a:t>
            </a:r>
            <a:r>
              <a:rPr lang="en-US" altLang="ko-KR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: </a:t>
            </a:r>
            <a:r>
              <a:rPr lang="ko-KR" altLang="en-US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감사해야 할 목록 작성</a:t>
            </a:r>
            <a:endParaRPr lang="en-US" altLang="ko-KR" sz="1000" b="1" dirty="0" smtClean="0">
              <a:solidFill>
                <a:srgbClr val="C00000"/>
              </a:solidFill>
              <a:latin typeface="궁서체" pitchFamily="17" charset="-127"/>
              <a:ea typeface="궁서체" pitchFamily="17" charset="-127"/>
            </a:endParaRPr>
          </a:p>
          <a:p>
            <a:pPr marL="228600" indent="-228600">
              <a:buAutoNum type="arabicPeriod"/>
            </a:pPr>
            <a:endParaRPr lang="en-US" altLang="ko-KR" sz="1000" b="1" dirty="0" smtClean="0">
              <a:solidFill>
                <a:srgbClr val="C00000"/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감사하면 온 마음이 우주의 창조적 에너지와 조화를 이루게 된다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(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참마음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)</a:t>
            </a:r>
          </a:p>
          <a:p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매일 아침 침대에서 눈을 뜨면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새로운 하루를 맞이 했다는 사실과 감사해야 할 </a:t>
            </a:r>
            <a:endParaRPr lang="en-US" altLang="ko-KR" sz="1000" b="1" dirty="0" smtClean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모든 일에 고마움을 느끼면서 일어난다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그리고 의식적으로 하루를 창조하는 일부터 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!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몸에 밸 때까지 감사하기를 실천하라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지금 있는 것들에 감사하라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일에 정말로 행복하고 고맙다는 문장으로 시작하라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2. </a:t>
            </a:r>
            <a:r>
              <a:rPr lang="ko-KR" altLang="en-US" sz="1000" b="1" dirty="0" smtClean="0">
                <a:solidFill>
                  <a:srgbClr val="C00000"/>
                </a:solidFill>
                <a:latin typeface="궁서체" pitchFamily="17" charset="-127"/>
                <a:ea typeface="궁서체" pitchFamily="17" charset="-127"/>
              </a:rPr>
              <a:t>그림 그리기</a:t>
            </a:r>
            <a:endParaRPr lang="en-US" altLang="ko-KR" sz="1000" b="1" dirty="0" smtClean="0">
              <a:solidFill>
                <a:srgbClr val="C00000"/>
              </a:solidFill>
              <a:latin typeface="궁서체" pitchFamily="17" charset="-127"/>
              <a:ea typeface="궁서체" pitchFamily="17" charset="-127"/>
            </a:endParaRPr>
          </a:p>
          <a:p>
            <a:endParaRPr lang="en-US" altLang="ko-KR" sz="1000" b="1" dirty="0" smtClean="0">
              <a:solidFill>
                <a:srgbClr val="C00000"/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그림을 그릴 때 당신은 그 강한 파장을 우주에 내 뿜는 것이다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그리기를 하면서 마음속에서 그림을 그릴 때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언제나 오직 최종결과에만 집중하라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!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영상으로 그리는 세계는 실제로 존재한다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이 방법은 우주가 관장하는 영역이다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우주는 언제나 가장 빠르고 짧고 조화롭게 꿈을 이뤄 줄 방법을 알고 있다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우주에 신뢰와 믿음을 보내라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그러면 당신 마음 속에서 이미 이루어진 상태를 그린다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그리고 느낀다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가장 중요한 것은 기분이 좋아지는 것이다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열쇠는 생각과 감정이다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생각과 주파수를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“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행복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풍요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”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등에 맞추어라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!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생각은 말과 감정과 행동을 만들어 낸다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무엇인가를 끌어 당기려고 할 때는 </a:t>
            </a:r>
            <a:endParaRPr lang="en-US" altLang="ko-KR" sz="1000" b="1" dirty="0" smtClean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엉뚱한 행동으로 소망을 거슬리지 않도록 주의하라</a:t>
            </a:r>
            <a:endParaRPr lang="en-US" altLang="ko-KR" sz="1000" b="1" dirty="0" smtClean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우주를 활용하고 마법을 써라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사람의 행동은 단지 결과일 뿐이다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원인은 당신의 생각이다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자신을 사랑과 존중으로 대해야 하고 그 신호와 주파수를 전송해야 한다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우주는 모두가 누릴 정도로 풍요롭고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자신의 소망을 끌어 당기는 것은 각자가 </a:t>
            </a:r>
            <a:endParaRPr lang="en-US" altLang="ko-KR" sz="1000" b="1" dirty="0" smtClean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할 몫이다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당신의 임무는 자신을 챙기는 것이다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가능한 모든 것을 사랑하라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사랑하는 대상에 집중하고 사랑을 느껴라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좋은 인간관계를 가지려면 상대방의 장점에 집중하라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endParaRPr lang="en-US" altLang="ko-KR" sz="1000" b="1" dirty="0" smtClean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인간의 마음이 치유에서 가장 큰 영향을 미치는 요소이고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때로는 크게 작용한다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몸이 아플 때 마음 속에서 무엇이 그 고통을 만들어 냈는지 생각해 보라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사랑과 감사함이 우리 삶의 모든 </a:t>
            </a:r>
            <a:r>
              <a:rPr lang="ko-KR" altLang="en-US" sz="1000" b="1" dirty="0" err="1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부정성을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녹여 없애 준다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감사하기가 치유에 미치는 힘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!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믿음이 성취에 미치는 힘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!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웃음과 기쁨이 질병을 녹여 없애는 힘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!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완벽한 생각을 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당신에게는 행복버튼이 있다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명심하라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!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시간과 크기는 우주에 의미가 없다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과정도 동일하다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, </a:t>
            </a: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차이는 우리 마음에서 생긴다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우리는 집중하는 대상이 무엇이든 그것을 창조해내게</a:t>
            </a:r>
            <a:endParaRPr lang="en-US" altLang="ko-KR" sz="1000" b="1" dirty="0" smtClean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 된다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 smtClean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42918" y="571472"/>
            <a:ext cx="5429288" cy="4929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뭔가에 저항하는 행위는 이미 수신된 외부사항을 바꾸려고 애를 쓰는 것이다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..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당신은 내면으로 들어가 생각과 감정으로 새로운 신호를 전송하여 새론 상황을 만들어야 한다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뭔가 원치 않는 상황이 벌어지면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그것은 당신에게 생각을 바꾸어 새로운 신호를 전송한다는 단서이다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모두가 기뻐하는 모습에 집중하라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!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풍요하다는 생각에 집중하라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!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원하는 일에 생각을 강력하게 집중하라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!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당신은 사랑과 행복을 발산함으로써 세상에 큰 도움을 줄 수 있다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차분해지는 법을 배우고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원하지 않는 대상에서 관심을 차단하는 법과 그 대상과 관련된 감정에서 관심을 끊는 법을 터득하라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그리고 경험하고 싶은 일에 주의를 기울여라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마음을 열어 무한한 창조력을 받아들이면 풍요를 불러들이고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전혀 새로운 세상을 보고 경험하게 되리라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자신이 어떤 미래를 창조하고 있는지 생각해 보라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항상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“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나는 무슨 일을 원한다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”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라는 표현을  써라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나는 온전하고 완벽하고 튼튼하고 강하며 정다울 뿐만 아니라 조화롭고 행복하다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“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현재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”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를 의식하라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!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힘은 그 힘을 의식하는 데서 비롯된다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기억해야 함을 기억하라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!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자신을 온전히 사랑하려면 반드시 당신의 새로운 측면에 초점을 맞춰야 한다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당신 내면에 깃들인 존재에 초점을 맞춰야 한다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</a:p>
          <a:p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  <a:p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자신이 사랑하고 자신에게 기쁨을 주는 일을 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그리고 몰입하라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!</a:t>
            </a:r>
          </a:p>
          <a:p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“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바르게 생각하기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”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를 시작하는 순간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,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내면의 뭔가가 내면에 깃들인 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“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세상보다 큰 힘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”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이 드러나기 시작하리라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 </a:t>
            </a:r>
            <a:r>
              <a:rPr lang="ko-KR" altLang="en-US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그리고 당신의 인생을 차지하리라</a:t>
            </a:r>
            <a:r>
              <a:rPr lang="en-US" altLang="ko-KR" sz="1000" b="1" dirty="0" smtClean="0">
                <a:solidFill>
                  <a:schemeClr val="accent3">
                    <a:lumMod val="50000"/>
                  </a:schemeClr>
                </a:solidFill>
                <a:latin typeface="궁서체" pitchFamily="17" charset="-127"/>
                <a:ea typeface="궁서체" pitchFamily="17" charset="-127"/>
              </a:rPr>
              <a:t>.</a:t>
            </a:r>
            <a:endParaRPr lang="en-US" altLang="ko-KR" sz="1000" b="1" dirty="0">
              <a:solidFill>
                <a:schemeClr val="accent3">
                  <a:lumMod val="50000"/>
                </a:schemeClr>
              </a:solidFill>
              <a:latin typeface="궁서체" pitchFamily="17" charset="-127"/>
              <a:ea typeface="궁서체" pitchFamily="17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951</Words>
  <Application>Microsoft Office PowerPoint</Application>
  <PresentationFormat>화면 슬라이드 쇼(4:3)</PresentationFormat>
  <Paragraphs>153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Secret 이루고 싶으면 비밀을 알고, 그 비밀을 실천하라</vt:lpstr>
      <vt:lpstr>슬라이드 2</vt:lpstr>
      <vt:lpstr>슬라이드 3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 이루고 싶으면 비밀을 알고, 그 비밀을 실천하라</dc:title>
  <dc:creator>user</dc:creator>
  <cp:lastModifiedBy>user</cp:lastModifiedBy>
  <cp:revision>1</cp:revision>
  <dcterms:created xsi:type="dcterms:W3CDTF">2008-03-07T02:56:40Z</dcterms:created>
  <dcterms:modified xsi:type="dcterms:W3CDTF">2008-03-07T03:02:50Z</dcterms:modified>
</cp:coreProperties>
</file>